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28" r:id="rId2"/>
    <p:sldId id="256" r:id="rId3"/>
    <p:sldId id="257" r:id="rId4"/>
    <p:sldId id="258" r:id="rId5"/>
    <p:sldId id="259" r:id="rId6"/>
    <p:sldId id="260" r:id="rId7"/>
    <p:sldId id="261" r:id="rId8"/>
    <p:sldId id="324" r:id="rId9"/>
    <p:sldId id="262" r:id="rId10"/>
    <p:sldId id="263" r:id="rId11"/>
    <p:sldId id="264" r:id="rId12"/>
    <p:sldId id="278" r:id="rId13"/>
    <p:sldId id="277" r:id="rId14"/>
    <p:sldId id="269" r:id="rId15"/>
    <p:sldId id="270" r:id="rId16"/>
    <p:sldId id="265" r:id="rId17"/>
    <p:sldId id="266" r:id="rId18"/>
    <p:sldId id="267" r:id="rId19"/>
    <p:sldId id="268" r:id="rId20"/>
    <p:sldId id="271" r:id="rId21"/>
    <p:sldId id="273" r:id="rId22"/>
    <p:sldId id="272" r:id="rId23"/>
    <p:sldId id="276" r:id="rId24"/>
    <p:sldId id="279" r:id="rId25"/>
    <p:sldId id="275" r:id="rId26"/>
    <p:sldId id="274" r:id="rId27"/>
    <p:sldId id="293" r:id="rId28"/>
    <p:sldId id="288" r:id="rId29"/>
    <p:sldId id="289" r:id="rId30"/>
    <p:sldId id="310" r:id="rId31"/>
    <p:sldId id="311" r:id="rId32"/>
    <p:sldId id="312" r:id="rId33"/>
    <p:sldId id="314" r:id="rId34"/>
    <p:sldId id="316" r:id="rId35"/>
    <p:sldId id="318" r:id="rId36"/>
    <p:sldId id="320" r:id="rId37"/>
    <p:sldId id="322" r:id="rId38"/>
    <p:sldId id="321" r:id="rId39"/>
    <p:sldId id="323" r:id="rId40"/>
    <p:sldId id="287" r:id="rId41"/>
    <p:sldId id="325" r:id="rId42"/>
    <p:sldId id="326" r:id="rId43"/>
    <p:sldId id="327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1AA33-35C9-4FC2-98D1-747DDC372C7A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AA7D-9F0B-464F-B761-E1C3F4E287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63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8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www.odec.ca/projects/2008/shar8a3/experimen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PGM547: Experimentação no Melhoramento </a:t>
            </a:r>
            <a:r>
              <a:rPr lang="pt-BR" sz="3600" b="1" dirty="0" smtClean="0">
                <a:solidFill>
                  <a:schemeClr val="bg1"/>
                </a:solidFill>
              </a:rPr>
              <a:t>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</a:t>
            </a:r>
            <a:r>
              <a:rPr lang="pt-BR" sz="3600" b="1" dirty="0" smtClean="0">
                <a:solidFill>
                  <a:schemeClr val="bg1"/>
                </a:solidFill>
              </a:rPr>
              <a:t>03: </a:t>
            </a:r>
            <a:r>
              <a:rPr lang="pt-BR" sz="3600" b="1" dirty="0" smtClean="0">
                <a:solidFill>
                  <a:schemeClr val="bg1"/>
                </a:solidFill>
              </a:rPr>
              <a:t>Delineamentos Básicos: DIC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Mestrado Profissional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2861</Words>
  <Application>Microsoft Office PowerPoint</Application>
  <PresentationFormat>Widescreen</PresentationFormat>
  <Paragraphs>1713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 - ANOVA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132</cp:revision>
  <dcterms:created xsi:type="dcterms:W3CDTF">2019-07-03T18:21:47Z</dcterms:created>
  <dcterms:modified xsi:type="dcterms:W3CDTF">2019-10-01T13:36:39Z</dcterms:modified>
</cp:coreProperties>
</file>